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3EB9CA"/>
    <a:srgbClr val="17E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catedraunesco.ua.es/es/jornadaicar.html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D51AE-3F4B-4F6B-953D-D876C5EBC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309" y="2003329"/>
            <a:ext cx="6998293" cy="1561522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36A4D9-A23D-4564-A553-0E2215895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4308" y="3655241"/>
            <a:ext cx="699829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AB13C9-F28A-498E-ACD6-ABAD2278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3011" y="5803033"/>
            <a:ext cx="679391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pic>
        <p:nvPicPr>
          <p:cNvPr id="4" name="Imagen 3" descr="Imagen que contiene Texto&#10;&#10;Descripción generada automáticamente">
            <a:extLst>
              <a:ext uri="{FF2B5EF4-FFF2-40B4-BE49-F238E27FC236}">
                <a16:creationId xmlns:a16="http://schemas.microsoft.com/office/drawing/2014/main" id="{553A0928-B026-A623-CFB3-C0D0153BD4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26" b="37692"/>
          <a:stretch/>
        </p:blipFill>
        <p:spPr>
          <a:xfrm>
            <a:off x="0" y="0"/>
            <a:ext cx="4958499" cy="162277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3C7CD56-44F4-7D44-8D05-3E4AFFACCB29}"/>
              </a:ext>
            </a:extLst>
          </p:cNvPr>
          <p:cNvSpPr txBox="1"/>
          <p:nvPr userDrawn="1"/>
        </p:nvSpPr>
        <p:spPr>
          <a:xfrm>
            <a:off x="7748833" y="6273225"/>
            <a:ext cx="4443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>
                <a:solidFill>
                  <a:srgbClr val="996600"/>
                </a:solidFill>
              </a:rPr>
              <a:t>Sede Universitaria de La Nucía, 14 noviembre 2023</a:t>
            </a:r>
          </a:p>
          <a:p>
            <a:pPr algn="r"/>
            <a:r>
              <a:rPr lang="es-ES" sz="1600" dirty="0">
                <a:hlinkClick r:id="rId3"/>
              </a:rPr>
              <a:t>https://catedraunesco.ua.es/es/jornadaicar.html</a:t>
            </a:r>
            <a:r>
              <a:rPr lang="es-ES" sz="1600" dirty="0"/>
              <a:t>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B4C7892-DEEC-B81F-DA36-5C1E4FD10DA2}"/>
              </a:ext>
            </a:extLst>
          </p:cNvPr>
          <p:cNvSpPr txBox="1"/>
          <p:nvPr userDrawn="1"/>
        </p:nvSpPr>
        <p:spPr>
          <a:xfrm>
            <a:off x="64416" y="5284885"/>
            <a:ext cx="1432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996600"/>
                </a:solidFill>
              </a:rPr>
              <a:t>ORGANIZA: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AEFBEA48-2C48-0F00-74ED-95FB444AB52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4416" y="5597320"/>
            <a:ext cx="4829666" cy="120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A05EE-746F-473F-B34C-EF9214D7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AF4BBD-C2FD-40E7-B929-7678F8642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9A19C-EA7C-48F9-AD77-4ED62E89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20/11/2023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95B4F-131A-4AAE-AA6A-5BC0F5D9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F4C6-6873-4189-9C66-B3F04D73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3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E217A5-79E3-44FD-BB54-4F4B0FB12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66FAC3-844A-43AE-A19D-D94091CDB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92D65C-4493-439D-86E1-360E9233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20/11/2023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17434-17CC-419A-A0F9-82A41425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93CB5-D3DF-4BF5-A176-D9A8FA5B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18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0C563-6554-42BD-A660-C0695207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19821" cy="1325563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308257-96F2-4280-9B71-7B6249017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D5AFED15-301E-35FB-5C4A-E79EF754C6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896" y="-129434"/>
            <a:ext cx="1779808" cy="125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6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53A47-9B89-4889-B498-C5A950E2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747F1E-C324-4A19-BAE3-CC338836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4EDA1-B25D-4459-BCEA-D51D6A60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20/11/2023</a:t>
            </a:fld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53F049-A12C-4CC8-9F82-4E2BDA11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60530" y="6356349"/>
            <a:ext cx="2743200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Texto&#10;&#10;Descripción generada automáticamente">
            <a:extLst>
              <a:ext uri="{FF2B5EF4-FFF2-40B4-BE49-F238E27FC236}">
                <a16:creationId xmlns:a16="http://schemas.microsoft.com/office/drawing/2014/main" id="{D04C3228-7D1B-E206-0BD1-9A981AF1E4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192" y="-94184"/>
            <a:ext cx="1779808" cy="125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1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BA7C1-1096-48A4-AAC5-4AAD6D94C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3992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3D7B83-B6FD-4684-AB4E-070C41233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18895-66D2-41FB-82A3-060F429E8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7" name="Imagen 6" descr="Texto&#10;&#10;Descripción generada automáticamente">
            <a:extLst>
              <a:ext uri="{FF2B5EF4-FFF2-40B4-BE49-F238E27FC236}">
                <a16:creationId xmlns:a16="http://schemas.microsoft.com/office/drawing/2014/main" id="{CC718C5A-9DBE-016F-79BB-384D005AF1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192" y="-94184"/>
            <a:ext cx="1779808" cy="125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3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42940-B3BC-4684-A1E5-40F0FBC8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572404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E519D7-9069-49A4-BD25-CEC4DE6EC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6DBDF-86C4-4CCF-AB32-8EEED3235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F48CEB-0820-4A8D-9D15-BDE7A6A7F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485685-A9AE-4454-A1BD-FED3E3F6B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9" name="Imagen 8" descr="Texto&#10;&#10;Descripción generada automáticamente">
            <a:extLst>
              <a:ext uri="{FF2B5EF4-FFF2-40B4-BE49-F238E27FC236}">
                <a16:creationId xmlns:a16="http://schemas.microsoft.com/office/drawing/2014/main" id="{3ABCC13D-F218-FE4D-0AEC-13C612AA2F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192" y="-94184"/>
            <a:ext cx="1779808" cy="125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5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7E5AB-AC2B-4CAE-A33F-469390C3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93577" cy="1325563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B28E76FC-D4A4-80FD-1AB7-7C96A4A0B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192" y="-94184"/>
            <a:ext cx="1779808" cy="125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id="{E7223A46-E4B8-F15B-A76A-4B0D796E83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192" y="-94184"/>
            <a:ext cx="1779808" cy="125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2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C9840A6B-9138-4F82-97FC-45C94A0A4CBA}"/>
              </a:ext>
            </a:extLst>
          </p:cNvPr>
          <p:cNvSpPr/>
          <p:nvPr userDrawn="1"/>
        </p:nvSpPr>
        <p:spPr>
          <a:xfrm>
            <a:off x="0" y="0"/>
            <a:ext cx="12198285" cy="4483123"/>
          </a:xfrm>
          <a:custGeom>
            <a:avLst/>
            <a:gdLst>
              <a:gd name="connsiteX0" fmla="*/ 0 w 12192000"/>
              <a:gd name="connsiteY0" fmla="*/ 0 h 4483123"/>
              <a:gd name="connsiteX1" fmla="*/ 11444798 w 12192000"/>
              <a:gd name="connsiteY1" fmla="*/ 0 h 4483123"/>
              <a:gd name="connsiteX2" fmla="*/ 12192000 w 12192000"/>
              <a:gd name="connsiteY2" fmla="*/ 747202 h 4483123"/>
              <a:gd name="connsiteX3" fmla="*/ 12192000 w 12192000"/>
              <a:gd name="connsiteY3" fmla="*/ 4483123 h 4483123"/>
              <a:gd name="connsiteX4" fmla="*/ 12192000 w 12192000"/>
              <a:gd name="connsiteY4" fmla="*/ 4483123 h 4483123"/>
              <a:gd name="connsiteX5" fmla="*/ 747202 w 12192000"/>
              <a:gd name="connsiteY5" fmla="*/ 4483123 h 4483123"/>
              <a:gd name="connsiteX6" fmla="*/ 0 w 12192000"/>
              <a:gd name="connsiteY6" fmla="*/ 3735921 h 4483123"/>
              <a:gd name="connsiteX7" fmla="*/ 0 w 12192000"/>
              <a:gd name="connsiteY7" fmla="*/ 0 h 4483123"/>
              <a:gd name="connsiteX0" fmla="*/ 0 w 12198285"/>
              <a:gd name="connsiteY0" fmla="*/ 0 h 4483123"/>
              <a:gd name="connsiteX1" fmla="*/ 11444798 w 12198285"/>
              <a:gd name="connsiteY1" fmla="*/ 0 h 4483123"/>
              <a:gd name="connsiteX2" fmla="*/ 12198285 w 12198285"/>
              <a:gd name="connsiteY2" fmla="*/ 94268 h 4483123"/>
              <a:gd name="connsiteX3" fmla="*/ 12192000 w 12198285"/>
              <a:gd name="connsiteY3" fmla="*/ 747202 h 4483123"/>
              <a:gd name="connsiteX4" fmla="*/ 12192000 w 12198285"/>
              <a:gd name="connsiteY4" fmla="*/ 4483123 h 4483123"/>
              <a:gd name="connsiteX5" fmla="*/ 12192000 w 12198285"/>
              <a:gd name="connsiteY5" fmla="*/ 4483123 h 4483123"/>
              <a:gd name="connsiteX6" fmla="*/ 747202 w 12198285"/>
              <a:gd name="connsiteY6" fmla="*/ 4483123 h 4483123"/>
              <a:gd name="connsiteX7" fmla="*/ 0 w 12198285"/>
              <a:gd name="connsiteY7" fmla="*/ 3735921 h 4483123"/>
              <a:gd name="connsiteX8" fmla="*/ 0 w 12198285"/>
              <a:gd name="connsiteY8" fmla="*/ 0 h 4483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8285" h="4483123">
                <a:moveTo>
                  <a:pt x="0" y="0"/>
                </a:moveTo>
                <a:lnTo>
                  <a:pt x="11444798" y="0"/>
                </a:lnTo>
                <a:cubicBezTo>
                  <a:pt x="11563985" y="122548"/>
                  <a:pt x="12079098" y="-28280"/>
                  <a:pt x="12198285" y="94268"/>
                </a:cubicBezTo>
                <a:lnTo>
                  <a:pt x="12192000" y="747202"/>
                </a:lnTo>
                <a:lnTo>
                  <a:pt x="12192000" y="4483123"/>
                </a:lnTo>
                <a:lnTo>
                  <a:pt x="12192000" y="4483123"/>
                </a:lnTo>
                <a:lnTo>
                  <a:pt x="747202" y="4483123"/>
                </a:lnTo>
                <a:lnTo>
                  <a:pt x="0" y="37359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309AE27C-C83F-4D08-AB75-DC0C3A117488}"/>
              </a:ext>
            </a:extLst>
          </p:cNvPr>
          <p:cNvSpPr/>
          <p:nvPr userDrawn="1"/>
        </p:nvSpPr>
        <p:spPr>
          <a:xfrm>
            <a:off x="0" y="4483123"/>
            <a:ext cx="12192000" cy="268340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FC53D21-19EE-480D-9317-DC770DFC8498}"/>
              </a:ext>
            </a:extLst>
          </p:cNvPr>
          <p:cNvSpPr txBox="1"/>
          <p:nvPr userDrawn="1"/>
        </p:nvSpPr>
        <p:spPr>
          <a:xfrm>
            <a:off x="4401085" y="752030"/>
            <a:ext cx="2931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¡GRACIAS! 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F3C5579A-8928-4AA8-A9E6-215992A05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7024" y="1624783"/>
            <a:ext cx="6038969" cy="1500187"/>
          </a:xfrm>
        </p:spPr>
        <p:txBody>
          <a:bodyPr/>
          <a:lstStyle>
            <a:lvl1pPr marL="0" indent="0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F68A62C2-5F09-702D-38E4-928513FC67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26" b="37692"/>
          <a:stretch/>
        </p:blipFill>
        <p:spPr>
          <a:xfrm>
            <a:off x="3480016" y="4901475"/>
            <a:ext cx="5814813" cy="190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79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94DF9-1D27-4E66-B413-304BC935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D9DAE-6859-4864-AB51-81A1A6D85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2742E-2261-4A27-A0A0-BEB28D16B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94C4EC-BBF5-4979-95B0-DCEA9573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20/11/2023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9FEE45-1BF4-4C3C-8087-1B846656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3DCCC-5DD3-49BB-B1F4-B26DB346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Texto&#10;&#10;Descripción generada automáticamente">
            <a:extLst>
              <a:ext uri="{FF2B5EF4-FFF2-40B4-BE49-F238E27FC236}">
                <a16:creationId xmlns:a16="http://schemas.microsoft.com/office/drawing/2014/main" id="{6AC8A26E-F2A4-1F50-0766-9A6DF298ED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192" y="-94184"/>
            <a:ext cx="1779808" cy="125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BC3232-708B-4BE1-907D-ACC07CE3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39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6DA44B-F2CD-41C2-87FC-669C15997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1ED97-D17E-4870-98CE-A03B32ACC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9A50B-7B3B-49E6-800A-EF28D90C4063}" type="datetimeFigureOut">
              <a:rPr lang="es-ES" smtClean="0"/>
              <a:t>20/11/2023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B5E5EF-3650-4CBF-8500-9ED962C3A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48727-71A2-4107-A804-E360834A4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70DC3-2493-443E-B68D-507507ACBD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64FC90-4914-4A60-B613-567BCFEB1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52EA5-C32A-4C6A-97FE-86261143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D8331-7EBB-49A2-8681-1E679E77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38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E296250-5995-4B1E-86C4-DFABC4298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764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13126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rosabel roig</dc:creator>
  <cp:lastModifiedBy>rosabel roig</cp:lastModifiedBy>
  <cp:revision>6</cp:revision>
  <dcterms:created xsi:type="dcterms:W3CDTF">2022-01-05T05:38:35Z</dcterms:created>
  <dcterms:modified xsi:type="dcterms:W3CDTF">2023-11-20T10:10:12Z</dcterms:modified>
</cp:coreProperties>
</file>