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790900" cy="35991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3" autoAdjust="0"/>
    <p:restoredTop sz="94694"/>
  </p:normalViewPr>
  <p:slideViewPr>
    <p:cSldViewPr snapToGrid="0" snapToObjects="1">
      <p:cViewPr>
        <p:scale>
          <a:sx n="39" d="100"/>
          <a:sy n="39" d="100"/>
        </p:scale>
        <p:origin x="183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9A733EC-BC16-48E7-BB0C-E6493454A1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BE146F-9672-4485-BA19-2A88881C80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A1D72-B86E-44C1-B851-71BA486239F5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4A3CD4-8C82-42FF-A9AF-EFFCECC73F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12F5FD-DD86-4A7A-9281-94F1472D80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7609-669D-444F-8423-BA29CF7B43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09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900602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752AB50-B2D7-4341-A035-B75A74E386FA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tedraunesco.ua.es/es/jornadaicar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EF971E9-29C5-E00F-C0BB-097E30FBD681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92D05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F1C3DED-DCD2-B012-B626-7179F144C681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rgbClr val="996633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D30D272-DE3F-2986-81B1-7C0DF50DFC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4" b="35255"/>
          <a:stretch/>
        </p:blipFill>
        <p:spPr>
          <a:xfrm>
            <a:off x="-391886" y="0"/>
            <a:ext cx="10695454" cy="379476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CFBC536-1654-F1B1-C3F1-9B570CEB93CB}"/>
              </a:ext>
            </a:extLst>
          </p:cNvPr>
          <p:cNvSpPr txBox="1"/>
          <p:nvPr userDrawn="1"/>
        </p:nvSpPr>
        <p:spPr>
          <a:xfrm>
            <a:off x="-1349447" y="34762952"/>
            <a:ext cx="8664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800" dirty="0">
                <a:solidFill>
                  <a:srgbClr val="996600"/>
                </a:solidFill>
              </a:rPr>
              <a:t>Sede Universitaria de La Nucía, 14 noviembre 2023</a:t>
            </a:r>
          </a:p>
          <a:p>
            <a:pPr algn="r"/>
            <a:r>
              <a:rPr lang="es-ES" sz="1800" dirty="0">
                <a:hlinkClick r:id="rId4"/>
              </a:rPr>
              <a:t>https://catedraunesco.ua.es/es/jornadaicar.html</a:t>
            </a:r>
            <a:r>
              <a:rPr lang="es-ES" sz="1800" dirty="0"/>
              <a:t>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393EAD0-056B-88D9-6E46-691074B0B80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7302468" y="415720"/>
            <a:ext cx="10695454" cy="267777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91DBB79-7122-DA71-34E3-5B640D7CBE93}"/>
              </a:ext>
            </a:extLst>
          </p:cNvPr>
          <p:cNvSpPr txBox="1"/>
          <p:nvPr userDrawn="1"/>
        </p:nvSpPr>
        <p:spPr>
          <a:xfrm>
            <a:off x="17302468" y="246444"/>
            <a:ext cx="4437017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Organiza: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385747" marR="0" indent="-138574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3160478" marR="0" indent="-131122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4945212" marR="0" indent="-1243533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7024747" marR="0" indent="-1473816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8878761" marR="0" indent="-147381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925210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9622380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9992655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1036293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"/>
          <p:cNvGrpSpPr/>
          <p:nvPr/>
        </p:nvGrpSpPr>
        <p:grpSpPr>
          <a:xfrm>
            <a:off x="1" y="7444886"/>
            <a:ext cx="28790898" cy="1"/>
            <a:chOff x="0" y="0"/>
            <a:chExt cx="28790896" cy="0"/>
          </a:xfrm>
        </p:grpSpPr>
        <p:sp>
          <p:nvSpPr>
            <p:cNvPr id="23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9" name="Group"/>
          <p:cNvGrpSpPr/>
          <p:nvPr/>
        </p:nvGrpSpPr>
        <p:grpSpPr>
          <a:xfrm>
            <a:off x="1" y="11915185"/>
            <a:ext cx="28790898" cy="1"/>
            <a:chOff x="0" y="0"/>
            <a:chExt cx="28790896" cy="0"/>
          </a:xfrm>
        </p:grpSpPr>
        <p:sp>
          <p:nvSpPr>
            <p:cNvPr id="2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"/>
          <p:cNvGrpSpPr/>
          <p:nvPr/>
        </p:nvGrpSpPr>
        <p:grpSpPr>
          <a:xfrm>
            <a:off x="1" y="15825113"/>
            <a:ext cx="28790898" cy="1"/>
            <a:chOff x="0" y="0"/>
            <a:chExt cx="28790896" cy="0"/>
          </a:xfrm>
        </p:grpSpPr>
        <p:sp>
          <p:nvSpPr>
            <p:cNvPr id="3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  <p:sp>
          <p:nvSpPr>
            <p:cNvPr id="3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</p:grpSp>
      <p:grpSp>
        <p:nvGrpSpPr>
          <p:cNvPr id="39" name="Group"/>
          <p:cNvGrpSpPr/>
          <p:nvPr/>
        </p:nvGrpSpPr>
        <p:grpSpPr>
          <a:xfrm>
            <a:off x="1" y="24094214"/>
            <a:ext cx="28790898" cy="2"/>
            <a:chOff x="0" y="0"/>
            <a:chExt cx="28790896" cy="0"/>
          </a:xfrm>
        </p:grpSpPr>
        <p:sp>
          <p:nvSpPr>
            <p:cNvPr id="3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4" name="Group"/>
          <p:cNvGrpSpPr/>
          <p:nvPr/>
        </p:nvGrpSpPr>
        <p:grpSpPr>
          <a:xfrm>
            <a:off x="1" y="28955441"/>
            <a:ext cx="28790899" cy="1"/>
            <a:chOff x="0" y="0"/>
            <a:chExt cx="28790896" cy="0"/>
          </a:xfrm>
        </p:grpSpPr>
        <p:sp>
          <p:nvSpPr>
            <p:cNvPr id="4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1_plantilla_ixseom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Usuario</dc:creator>
  <cp:keywords/>
  <dc:description/>
  <cp:lastModifiedBy>rosabel roig</cp:lastModifiedBy>
  <cp:revision>56</cp:revision>
  <dcterms:modified xsi:type="dcterms:W3CDTF">2023-11-20T10:15:31Z</dcterms:modified>
  <cp:category/>
</cp:coreProperties>
</file>